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1" r:id="rId2"/>
    <p:sldId id="528" r:id="rId3"/>
    <p:sldId id="525" r:id="rId4"/>
    <p:sldId id="533" r:id="rId5"/>
    <p:sldId id="529" r:id="rId6"/>
    <p:sldId id="526" r:id="rId7"/>
    <p:sldId id="537" r:id="rId8"/>
    <p:sldId id="538" r:id="rId9"/>
    <p:sldId id="539" r:id="rId10"/>
    <p:sldId id="522" r:id="rId11"/>
    <p:sldId id="52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D3182-4B38-4F91-A449-53E6C4D6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E29703-ED82-4F31-A109-2D7D5DCB3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8BFB6-6878-48A4-B06A-590A2FD2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61DAD-17CE-46D4-9BBA-1B5666D1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1B929-C15A-4A73-9D6D-13822518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59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CF1EE-4A29-40CA-A1A1-8044FD972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D3A006-096F-4E5A-AED4-A5886E0ED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4A8D95-14E9-41D2-87FD-3B26F1A4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2A469E-19C6-4C52-BDEE-99B83CB4C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A75523-82A8-4CCB-AF2D-DCF1FBC2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40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615C36-B6FA-44C7-8963-41A2F37CA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8E36BC-2D4B-42E7-A017-1103CA57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F2F5EE-AFAD-45F4-A82E-AEF4008D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5037C3-29B4-4F74-A5E3-6B286BA7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EF553D-AE12-40CC-8561-3839F058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4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11379-4D4F-4508-9139-55F9CCA0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2B1B34-448D-4340-937F-A668567B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B5588D-497B-4867-A12F-F8D7A65B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908310-C64B-49CB-83ED-53BA25C2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22C45-5174-4BC2-91B0-81DB02DE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B759FC-3D92-458B-9E14-739D5E92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4198AF-54A2-4E32-A2E3-57665FF8F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F267FD-2074-4CA5-BE4C-D8DE5921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AF32D-962E-4DEF-B211-1B09567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3D8800-DC6D-4785-A628-2E0629A0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4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528-382A-4C49-9010-49FC12DD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4F599-A41E-46A1-A4B5-12C7E550B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6D6C11-F09D-4F77-8702-8A4FC1B6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EFA027-3310-46D7-9500-DB8820F0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A527A9-AD2A-46F1-BBF8-04FD84E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C8EA64-C4A5-405C-96C6-ABCB6642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6031E-7D1C-436D-9342-81638178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677AFD-E171-405A-A11E-D5A4105B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60DEAC-C951-402A-8A0E-A95B6EBAA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F28F65-1EEE-49A8-8F8C-E673FC202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B27CB6-4FE3-46CE-81EF-BA685E424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FF8002F-A20A-4801-A16C-C21F4C4C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882C2E-B4F4-44B0-BC6E-2E7A5AE8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090936-E1C2-4451-A656-8C2F9DDF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77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D8F8E-B489-4F72-89E4-BC64B78E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1FC7B5E-88A6-42B9-9D44-761269C9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0DE1B1-100C-40CA-913C-3E5B9B67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08C2C8-8D75-4EBC-8B87-ACA86FAA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48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524AA06-8F09-4139-BD87-8C7C6AA0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601BE0-2C43-40F9-8EEC-430CD235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95B6D0-B6E4-4BE6-B016-05263311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97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6C094-1626-479E-9A8B-C80585E5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857FF7-C3CE-4AC7-9333-4C043EA0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ECA00E-EE68-4922-ACCF-1F8538D68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C364C2-EC4B-4815-8533-B32DB523F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8B0435-4111-445D-B910-028D53D5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E4CB12-10A2-4805-94BB-4B9207E7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83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E7B5F-100A-48AC-8214-11054E155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0FCA32-63D8-497A-B2AF-81BF64513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B71F36-E19C-408B-B579-4B9E7EC77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3B382F-6B86-4F3C-BBB9-4656D421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08155-E87B-423F-9283-3D50E115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99DBA7-CF2F-47CD-A5EE-4D75F1FE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1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78DD1E-A05B-433E-B378-4BDA4C57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E01468-9D02-4241-9E4C-07C2E58D3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43D55-478E-49E3-8E26-DB6D0DDF5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475F-4E38-4AD6-BFEB-EBBFB72EDEF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D94B1-DC6A-4589-BB3F-8DBEE8C61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B9AFD5-02D5-4781-8746-6E6505603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2E704-E4B5-49C4-8A2B-97632652F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7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ADD0EC0-9D5B-4DB3-9C40-29A6A83D8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1405" r="87" b="858"/>
          <a:stretch/>
        </p:blipFill>
        <p:spPr bwMode="auto">
          <a:xfrm>
            <a:off x="1703512" y="1556793"/>
            <a:ext cx="5256584" cy="312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CFE713B-5A7E-48F4-97C9-E19B2F574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53" b="-1"/>
          <a:stretch/>
        </p:blipFill>
        <p:spPr bwMode="auto">
          <a:xfrm>
            <a:off x="5339408" y="2348880"/>
            <a:ext cx="5328592" cy="42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Wardrobe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83890A-CDC6-4308-AFD7-206F4144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412777"/>
            <a:ext cx="4464496" cy="46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7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Inteligent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wardrobe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025C72-87A3-4F81-A512-E69C37C2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2" y="1472522"/>
            <a:ext cx="6984776" cy="490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Toilet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Pavel\Documents\KeyShot 6\Renderings\twid.92.jpg">
            <a:extLst>
              <a:ext uri="{FF2B5EF4-FFF2-40B4-BE49-F238E27FC236}">
                <a16:creationId xmlns:a16="http://schemas.microsoft.com/office/drawing/2014/main" id="{F66BE52B-4797-47A5-A967-D39CB9FA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859" y="1207902"/>
            <a:ext cx="6482283" cy="5010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1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seniors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Vilem2\Desktop\Česko-bavorské akademické projekty v roce 2018\2019-07-11 10.56.11.jpg">
            <a:extLst>
              <a:ext uri="{FF2B5EF4-FFF2-40B4-BE49-F238E27FC236}">
                <a16:creationId xmlns:a16="http://schemas.microsoft.com/office/drawing/2014/main" id="{432C7216-8EF3-4636-A036-89117BB4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3916" y="2022372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ilem2\Desktop\Česko-bavorské akademické projekty v roce 2018\2019-07-11 10.56.03.jpg">
            <a:extLst>
              <a:ext uri="{FF2B5EF4-FFF2-40B4-BE49-F238E27FC236}">
                <a16:creationId xmlns:a16="http://schemas.microsoft.com/office/drawing/2014/main" id="{E2964B65-FD9F-4765-95A4-25387373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1166" y="2126427"/>
            <a:ext cx="4978404" cy="35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cap="all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</a:t>
            </a:r>
            <a:r>
              <a:rPr lang="cs-CZ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box</a:t>
            </a:r>
            <a:endParaRPr lang="en-GB" sz="3200" b="1" cap="all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18229-55AE-4694-9187-CEC24D5C2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2"/>
            <a:ext cx="2918440" cy="288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22B19CF-D323-4750-8ACC-146D7FB0A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83" y="3212976"/>
            <a:ext cx="5069758" cy="29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5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 for measuring drinking regime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57C2E7-E299-47DD-B8B0-91DE49071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296827"/>
            <a:ext cx="5760640" cy="512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set for people with Tremor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DF76322-7C06-442B-82DA-B024C9C2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96" y="1628800"/>
            <a:ext cx="7560840" cy="43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4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865748" y="40625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set for people with Tremor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EF81FA-E73B-4B20-A73D-6A6F7594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20" y="1844824"/>
            <a:ext cx="7128792" cy="367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set for people with Tremor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0651B79-D1BF-4AE3-9B16-C1EBB5C2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916832"/>
            <a:ext cx="6944208" cy="352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2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9">
            <a:extLst>
              <a:ext uri="{FF2B5EF4-FFF2-40B4-BE49-F238E27FC236}">
                <a16:creationId xmlns:a16="http://schemas.microsoft.com/office/drawing/2014/main" id="{FBB678A8-0261-40DA-80A9-D8DB83A5F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4A303-EFC9-4CF5-A6D2-4AE92FEBB738}"/>
              </a:ext>
            </a:extLst>
          </p:cNvPr>
          <p:cNvSpPr txBox="1"/>
          <p:nvPr/>
        </p:nvSpPr>
        <p:spPr>
          <a:xfrm>
            <a:off x="2351584" y="47667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cap="all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Dining set for people with Tremor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A50DBC9-6981-4FE5-BE37-0D2423FC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1484784"/>
            <a:ext cx="6186363" cy="464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2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7"/>
    </mc:Choice>
    <mc:Fallback xmlns="">
      <p:transition spd="slow" advTm="4477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46</Words>
  <Application>Microsoft Office PowerPoint</Application>
  <PresentationFormat>Širokoúhlá obrazovka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Chochole</dc:creator>
  <cp:lastModifiedBy>Tomas Lysak</cp:lastModifiedBy>
  <cp:revision>2</cp:revision>
  <dcterms:created xsi:type="dcterms:W3CDTF">2020-04-20T14:22:30Z</dcterms:created>
  <dcterms:modified xsi:type="dcterms:W3CDTF">2020-04-21T15:02:00Z</dcterms:modified>
</cp:coreProperties>
</file>